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0" r:id="rId11"/>
    <p:sldId id="271" r:id="rId12"/>
    <p:sldId id="263" r:id="rId13"/>
    <p:sldId id="264" r:id="rId14"/>
    <p:sldId id="266" r:id="rId15"/>
    <p:sldId id="265" r:id="rId16"/>
    <p:sldId id="267" r:id="rId17"/>
  </p:sldIdLst>
  <p:sldSz cx="9144000" cy="6858000" type="screen4x3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90156A-C20F-43A8-A7A1-0B20DC54CA83}" type="datetimeFigureOut">
              <a:rPr lang="de-DE" smtClean="0"/>
              <a:pPr/>
              <a:t>11.03.2025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033190-E48C-4AA6-A529-D3339CD32DC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7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4FC8-459A-443F-A6FF-281F0B5D6CD2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360-E0C5-4346-A6EB-59B910B95385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4938-7584-446B-AB4C-0E8579499CCA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3499-3BE6-409E-9A76-27123D7FC343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A87-637E-4DC3-90C8-9B6C699E6A6B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1C61-CC54-4AE4-94CB-7B12BF61176B}" type="datetime6">
              <a:rPr lang="de-DE" smtClean="0"/>
              <a:t>März 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54FC-92E1-46EF-BFF4-57DB27F363A5}" type="datetime6">
              <a:rPr lang="de-DE" smtClean="0"/>
              <a:t>März 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2BA-D889-4E6A-AFED-F2A8B6A0EC69}" type="datetime6">
              <a:rPr lang="de-DE" smtClean="0"/>
              <a:t>März 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F37D-6B26-4C7E-9D8E-4F5A07107E4B}" type="datetime6">
              <a:rPr lang="de-DE" smtClean="0"/>
              <a:t>März 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8D5C-F4F4-4213-95F4-625545041C49}" type="datetime6">
              <a:rPr lang="de-DE" smtClean="0"/>
              <a:t>März 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1860-8ACA-4B56-A9C7-F6E0E359BF64}" type="datetime6">
              <a:rPr lang="de-DE" smtClean="0"/>
              <a:t>März 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BCBD-512E-478C-AC05-57C836350A09}" type="datetime6">
              <a:rPr lang="de-DE" smtClean="0"/>
              <a:t>März 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Informationsabend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BE3-1279-477C-B2EF-C692EBAA4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Informationsabend</a:t>
            </a:r>
            <a:br>
              <a:rPr lang="de-DE" dirty="0"/>
            </a:br>
            <a:r>
              <a:rPr lang="de-DE" dirty="0" smtClean="0"/>
              <a:t>Einschulung</a:t>
            </a:r>
            <a:br>
              <a:rPr lang="de-DE" dirty="0" smtClean="0"/>
            </a:br>
            <a:r>
              <a:rPr lang="de-DE" dirty="0" smtClean="0"/>
              <a:t>Schuljahr 2025/2026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Frauenhofschule</a:t>
            </a:r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2209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 Schulreife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 smtClean="0"/>
              <a:t>Arbeitsverhalten</a:t>
            </a:r>
          </a:p>
          <a:p>
            <a:r>
              <a:rPr lang="de-DE" sz="2400" dirty="0" smtClean="0"/>
              <a:t>Interesse am Lernen haben</a:t>
            </a:r>
          </a:p>
          <a:p>
            <a:r>
              <a:rPr lang="de-DE" sz="2400" dirty="0" smtClean="0"/>
              <a:t>Zuhören können</a:t>
            </a:r>
          </a:p>
          <a:p>
            <a:r>
              <a:rPr lang="de-DE" sz="2400" dirty="0"/>
              <a:t>r</a:t>
            </a:r>
            <a:r>
              <a:rPr lang="de-DE" sz="2400" dirty="0" smtClean="0"/>
              <a:t>uhig Sitzen können</a:t>
            </a:r>
          </a:p>
          <a:p>
            <a:r>
              <a:rPr lang="de-DE" sz="2400" dirty="0"/>
              <a:t>r</a:t>
            </a:r>
            <a:r>
              <a:rPr lang="de-DE" sz="2400" dirty="0" smtClean="0"/>
              <a:t>uhig Arbeiten können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ich </a:t>
            </a:r>
            <a:r>
              <a:rPr lang="de-DE" sz="2400" dirty="0" err="1" smtClean="0"/>
              <a:t>focussieren</a:t>
            </a:r>
            <a:r>
              <a:rPr lang="de-DE" sz="2400" dirty="0" smtClean="0"/>
              <a:t> können</a:t>
            </a:r>
          </a:p>
          <a:p>
            <a:r>
              <a:rPr lang="de-DE" sz="2400" dirty="0"/>
              <a:t>e</a:t>
            </a:r>
            <a:r>
              <a:rPr lang="de-DE" sz="2400" dirty="0" smtClean="0"/>
              <a:t>igenverantwortlich handeln können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 smtClean="0"/>
              <a:t>Grob- / Feinmotorik</a:t>
            </a:r>
          </a:p>
          <a:p>
            <a:r>
              <a:rPr lang="de-DE" sz="2400" dirty="0" smtClean="0"/>
              <a:t>Bewegungen koordinieren können (z.B. einen Ball fangen können)</a:t>
            </a:r>
          </a:p>
          <a:p>
            <a:r>
              <a:rPr lang="de-DE" sz="2400" dirty="0" smtClean="0"/>
              <a:t>Ausmalen können</a:t>
            </a:r>
          </a:p>
          <a:p>
            <a:r>
              <a:rPr lang="de-DE" sz="2400" dirty="0" smtClean="0"/>
              <a:t>Sicherer Umgang mit Stiften, Schere, Kleber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1C61-CC54-4AE4-94CB-7B12BF61176B}" type="datetime6">
              <a:rPr lang="de-DE" smtClean="0"/>
              <a:t>März 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 Schulreife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u="sng" dirty="0" smtClean="0"/>
              <a:t>Sprache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ie deutsche Sprache verstehen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n vollständigen Sätzen sprechen können</a:t>
            </a:r>
          </a:p>
          <a:p>
            <a:r>
              <a:rPr lang="de-DE" sz="2400" dirty="0" smtClean="0"/>
              <a:t>Zuhören und Inhalte verstehen können, erfassen können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uf Gesagtes Bezug nehmen können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u="sng" dirty="0" smtClean="0"/>
              <a:t>Denken / Wissen</a:t>
            </a:r>
          </a:p>
          <a:p>
            <a:r>
              <a:rPr lang="de-DE" sz="2400" dirty="0" smtClean="0"/>
              <a:t>Farben und einfache Formen erkennen, benennen können</a:t>
            </a:r>
          </a:p>
          <a:p>
            <a:r>
              <a:rPr lang="de-DE" sz="2400" dirty="0" smtClean="0"/>
              <a:t>Würfelbild ohne Abzählen erkennen</a:t>
            </a:r>
          </a:p>
          <a:p>
            <a:r>
              <a:rPr lang="de-DE" sz="2400" dirty="0"/>
              <a:t>m</a:t>
            </a:r>
            <a:r>
              <a:rPr lang="de-DE" sz="2400" dirty="0" smtClean="0"/>
              <a:t>echanisch bis „6“ zählen können</a:t>
            </a:r>
          </a:p>
          <a:p>
            <a:r>
              <a:rPr lang="de-DE" sz="2400" dirty="0" smtClean="0"/>
              <a:t>Beziehungen erkennen (groß/klein, viel/wenig usw.)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en eigenen Vor- und Nachnamen kennen</a:t>
            </a:r>
          </a:p>
          <a:p>
            <a:r>
              <a:rPr lang="de-DE" sz="2400" dirty="0"/>
              <a:t>e</a:t>
            </a:r>
            <a:r>
              <a:rPr lang="de-DE" sz="2400" dirty="0" smtClean="0"/>
              <a:t>infache Puzzle beherrschen</a:t>
            </a:r>
          </a:p>
          <a:p>
            <a:r>
              <a:rPr lang="de-DE" sz="2400" dirty="0" smtClean="0"/>
              <a:t>Merkfähigkeit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1C61-CC54-4AE4-94CB-7B12BF61176B}" type="datetime6">
              <a:rPr lang="de-DE" smtClean="0"/>
              <a:t>März 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Bis zur Einschulung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748464" cy="4525963"/>
          </a:xfrm>
        </p:spPr>
        <p:txBody>
          <a:bodyPr/>
          <a:lstStyle/>
          <a:p>
            <a:r>
              <a:rPr lang="de-DE" smtClean="0"/>
              <a:t>Vorlaufkurse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Schnuppertag, Montag, 28.04.2025</a:t>
            </a:r>
            <a:endParaRPr lang="de-DE" dirty="0"/>
          </a:p>
          <a:p>
            <a:r>
              <a:rPr lang="de-DE" dirty="0"/>
              <a:t>Gespräch mit den </a:t>
            </a:r>
            <a:r>
              <a:rPr lang="de-DE" dirty="0" smtClean="0"/>
              <a:t>Kindergärten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bis Ende </a:t>
            </a:r>
            <a:r>
              <a:rPr lang="de-DE" dirty="0" smtClean="0"/>
              <a:t>Juli - Mitteilung</a:t>
            </a:r>
            <a:r>
              <a:rPr lang="de-DE" dirty="0"/>
              <a:t>:   </a:t>
            </a:r>
          </a:p>
          <a:p>
            <a:pPr marL="0" indent="0">
              <a:buNone/>
            </a:pPr>
            <a:r>
              <a:rPr lang="de-DE" dirty="0"/>
              <a:t>    Klassenzuteilung, Materialliste, Einschulungsfeier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719D31-74B4-41B0-8272-B51F8EED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9FA-ADC1-4BA1-8DD2-DDA7FA2245B8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Einschulung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u="sng" dirty="0"/>
              <a:t>1. Schultag, </a:t>
            </a:r>
            <a:r>
              <a:rPr lang="de-DE" u="sng" dirty="0" smtClean="0"/>
              <a:t>19.08.2025    </a:t>
            </a:r>
            <a:r>
              <a:rPr lang="de-DE" dirty="0" smtClean="0"/>
              <a:t>  </a:t>
            </a: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Einschulungsfeier</a:t>
            </a:r>
          </a:p>
          <a:p>
            <a:pPr marL="0" indent="0">
              <a:buNone/>
            </a:pPr>
            <a:r>
              <a:rPr lang="de-DE" sz="1100" dirty="0"/>
              <a:t>    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   </a:t>
            </a:r>
            <a:r>
              <a:rPr lang="de-DE" dirty="0" smtClean="0"/>
              <a:t>Eine Einladung erhalten Sie per Post,    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anschließend </a:t>
            </a:r>
            <a:r>
              <a:rPr lang="de-DE" dirty="0" smtClean="0"/>
              <a:t>folgt die erste </a:t>
            </a:r>
            <a:r>
              <a:rPr lang="de-DE" dirty="0"/>
              <a:t>Unterrichts-</a:t>
            </a:r>
          </a:p>
          <a:p>
            <a:pPr marL="0" indent="0">
              <a:buNone/>
            </a:pPr>
            <a:r>
              <a:rPr lang="de-DE" dirty="0" smtClean="0"/>
              <a:t>Stunde. Ein Elterncafé ist geplant.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9442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8948EC-F3F1-42F7-A703-D79BBB9C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8AC-6224-4836-B715-1FF246FC6E96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Die ersten Schulwochen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1.  Schulwoche  </a:t>
            </a:r>
          </a:p>
          <a:p>
            <a:pPr marL="0" indent="0">
              <a:buNone/>
            </a:pPr>
            <a:r>
              <a:rPr lang="de-DE" dirty="0"/>
              <a:t>    Unterricht bei </a:t>
            </a:r>
            <a:r>
              <a:rPr lang="de-DE" dirty="0" smtClean="0"/>
              <a:t>Klassenlehrer/in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täglich </a:t>
            </a:r>
            <a:r>
              <a:rPr lang="de-DE" dirty="0" smtClean="0"/>
              <a:t>8:35 </a:t>
            </a:r>
            <a:r>
              <a:rPr lang="de-DE" dirty="0"/>
              <a:t>– 11:20 Uhr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Frühbetreuung geöffnet</a:t>
            </a:r>
            <a:endParaRPr lang="de-DE" dirty="0"/>
          </a:p>
          <a:p>
            <a:r>
              <a:rPr lang="de-DE" u="sng" dirty="0"/>
              <a:t>ab der 2. Schulwoche</a:t>
            </a:r>
          </a:p>
          <a:p>
            <a:pPr marL="0" indent="0">
              <a:buNone/>
            </a:pPr>
            <a:r>
              <a:rPr lang="de-DE" dirty="0"/>
              <a:t>    Unterricht nach Stundentafel</a:t>
            </a:r>
          </a:p>
          <a:p>
            <a:pPr>
              <a:buNone/>
            </a:pPr>
            <a:r>
              <a:rPr lang="de-DE" dirty="0"/>
              <a:t>    </a:t>
            </a:r>
            <a:r>
              <a:rPr lang="de-DE" sz="2200" dirty="0"/>
              <a:t>6 De, 5 Ma, 2 SU, 2 </a:t>
            </a:r>
            <a:r>
              <a:rPr lang="de-DE" sz="2200" dirty="0" err="1"/>
              <a:t>Ku</a:t>
            </a:r>
            <a:r>
              <a:rPr lang="de-DE" sz="2200" dirty="0"/>
              <a:t>, 1 Mu, 1 Sport  u. 2 Beweg., </a:t>
            </a:r>
            <a:r>
              <a:rPr lang="de-DE" sz="2200" dirty="0" smtClean="0"/>
              <a:t>Förderunterricht, jeweils Reli/Ethik, </a:t>
            </a:r>
            <a:r>
              <a:rPr lang="de-DE" sz="2200" dirty="0" err="1" smtClean="0"/>
              <a:t>Herkunftssprachl</a:t>
            </a:r>
            <a:r>
              <a:rPr lang="de-DE" sz="2200" dirty="0"/>
              <a:t>. </a:t>
            </a:r>
            <a:r>
              <a:rPr lang="de-DE" sz="2200" dirty="0" smtClean="0"/>
              <a:t>Unterricht  </a:t>
            </a:r>
            <a:endParaRPr lang="de-DE" sz="22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F21501-1CEC-4CC6-B38E-DB840E43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F225-B465-45CF-9A76-F96DA2D93AE5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1. Elternabend</a:t>
            </a:r>
            <a:r>
              <a:rPr lang="de-DE" dirty="0"/>
              <a:t>: </a:t>
            </a:r>
            <a:r>
              <a:rPr lang="de-DE" dirty="0" smtClean="0"/>
              <a:t>Mittwoch, </a:t>
            </a:r>
            <a:r>
              <a:rPr lang="de-DE" b="1" dirty="0" smtClean="0"/>
              <a:t>20.08.2025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2. Elternabend zur Wahl des Klassen-Elternbeirats wird </a:t>
            </a:r>
            <a:r>
              <a:rPr lang="de-DE" dirty="0" smtClean="0"/>
              <a:t>zu einem späteren Zeitpunkt </a:t>
            </a:r>
            <a:r>
              <a:rPr lang="de-DE" dirty="0" smtClean="0"/>
              <a:t>bekannt gegeben.</a:t>
            </a:r>
            <a:r>
              <a:rPr lang="de-DE" b="1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Bitte beachten Sie, dass </a:t>
            </a:r>
            <a:r>
              <a:rPr lang="de-DE" b="1" dirty="0" smtClean="0"/>
              <a:t>alle Eltern</a:t>
            </a:r>
            <a:r>
              <a:rPr lang="de-DE" dirty="0" smtClean="0"/>
              <a:t> die Kinder nur </a:t>
            </a:r>
            <a:r>
              <a:rPr lang="de-DE" b="1" dirty="0" smtClean="0"/>
              <a:t>bis zum Schultor </a:t>
            </a:r>
            <a:r>
              <a:rPr lang="de-DE" dirty="0" smtClean="0"/>
              <a:t>begleiten.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      </a:t>
            </a:r>
            <a:endParaRPr lang="de-DE" dirty="0"/>
          </a:p>
          <a:p>
            <a:pPr lvl="6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20C49B-A55B-4310-8B50-455E769F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D200-DDBA-4A84-BDF2-5AF2C90C6F63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310938" cy="31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451D53-7284-489F-B95D-206FB086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C072-770E-4FE5-8EAF-9CDD018227A8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/>
              <a:t>Informationen im Laufe des Abends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804" y="1580670"/>
            <a:ext cx="8229600" cy="482453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Begrüßung und Überblick</a:t>
            </a:r>
          </a:p>
          <a:p>
            <a:r>
              <a:rPr lang="de-DE" dirty="0"/>
              <a:t>Die Frauenhofschule stellt sich vor</a:t>
            </a:r>
          </a:p>
          <a:p>
            <a:r>
              <a:rPr lang="de-DE" dirty="0"/>
              <a:t>Das ist uns wichtig</a:t>
            </a:r>
          </a:p>
          <a:p>
            <a:r>
              <a:rPr lang="de-DE" dirty="0"/>
              <a:t>Für einen gelungenen Schulstart</a:t>
            </a:r>
          </a:p>
          <a:p>
            <a:r>
              <a:rPr lang="de-DE" dirty="0"/>
              <a:t>Die ersten Schulwochen</a:t>
            </a:r>
          </a:p>
          <a:p>
            <a:r>
              <a:rPr lang="de-DE" dirty="0"/>
              <a:t>Elternbeirat</a:t>
            </a:r>
          </a:p>
          <a:p>
            <a:r>
              <a:rPr lang="de-DE" dirty="0"/>
              <a:t>Förderverein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344312-7D66-4EC5-A8BD-68621042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DAD2-2C26-434B-B64C-94FDE5A2A627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Die Frauenhofschule stellt sich vor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400 </a:t>
            </a:r>
            <a:r>
              <a:rPr lang="de-DE" dirty="0"/>
              <a:t>Kinder</a:t>
            </a:r>
          </a:p>
          <a:p>
            <a:r>
              <a:rPr lang="de-DE" dirty="0"/>
              <a:t>4-5zügig</a:t>
            </a:r>
          </a:p>
          <a:p>
            <a:r>
              <a:rPr lang="de-DE" dirty="0" smtClean="0"/>
              <a:t>17 </a:t>
            </a:r>
            <a:r>
              <a:rPr lang="de-DE" dirty="0"/>
              <a:t>Klassen</a:t>
            </a:r>
          </a:p>
          <a:p>
            <a:r>
              <a:rPr lang="de-DE" dirty="0"/>
              <a:t>zwei Vorlaufkurse</a:t>
            </a:r>
          </a:p>
          <a:p>
            <a:r>
              <a:rPr lang="de-DE" dirty="0" smtClean="0"/>
              <a:t>35 </a:t>
            </a:r>
            <a:r>
              <a:rPr lang="de-DE" dirty="0"/>
              <a:t>Lehrerinnen und </a:t>
            </a:r>
            <a:r>
              <a:rPr lang="de-DE" dirty="0" smtClean="0"/>
              <a:t>Lehrer / 2 UBUS-Kräfte / 1 Fachkraft der Jugendhilfe</a:t>
            </a:r>
            <a:endParaRPr lang="de-DE" dirty="0"/>
          </a:p>
          <a:p>
            <a:r>
              <a:rPr lang="de-DE" dirty="0"/>
              <a:t>5</a:t>
            </a:r>
            <a:r>
              <a:rPr lang="de-DE" dirty="0" smtClean="0"/>
              <a:t> </a:t>
            </a:r>
            <a:r>
              <a:rPr lang="de-DE" dirty="0"/>
              <a:t>Förderschullehrerinnen/Förderschullehrer</a:t>
            </a:r>
          </a:p>
          <a:p>
            <a:r>
              <a:rPr lang="de-DE" dirty="0" smtClean="0"/>
              <a:t>Teilhabeassistentinnen /-</a:t>
            </a:r>
            <a:r>
              <a:rPr lang="de-DE" dirty="0"/>
              <a:t>assistenten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12368" cy="22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A4A7DF-45CC-43FA-9C2E-0FFE4DEE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ED1A-B9F1-46EB-8603-FA62F3B78A8E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Die Frauenhofschule stellt sich vor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Besondere Räumlichkeiten                 (Schulbücherei,  PC-Raum, </a:t>
            </a:r>
            <a:r>
              <a:rPr lang="de-DE" dirty="0" smtClean="0"/>
              <a:t>Lehrküche</a:t>
            </a:r>
            <a:r>
              <a:rPr lang="de-DE" dirty="0"/>
              <a:t>, Musikraum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Frühbetreuung von 7:15 Uhr bis 8:35 Uhr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Herkunftssprachlicher </a:t>
            </a:r>
            <a:r>
              <a:rPr lang="de-DE" dirty="0"/>
              <a:t>Unterricht: Portugiesisch, Türkisch, Kroatisch, Arabisch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1874143" cy="13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6C2901-FAA6-4FE5-852F-66E2525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8CA-3F52-4825-A8DB-C929E2C6A39E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Die Frauenhofschule stellt sich vor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1 Intensivklasse für Seiteneinsteiger</a:t>
            </a:r>
            <a:endParaRPr lang="de-DE" dirty="0"/>
          </a:p>
          <a:p>
            <a:r>
              <a:rPr lang="de-DE" dirty="0"/>
              <a:t>Gesundes Frühstück</a:t>
            </a:r>
          </a:p>
          <a:p>
            <a:r>
              <a:rPr lang="de-DE" dirty="0"/>
              <a:t>Bewegte Pause</a:t>
            </a:r>
          </a:p>
          <a:p>
            <a:r>
              <a:rPr lang="de-DE" dirty="0"/>
              <a:t>Klasse 2000</a:t>
            </a:r>
          </a:p>
          <a:p>
            <a:r>
              <a:rPr lang="de-DE" dirty="0"/>
              <a:t>Unterrichtsbegleitende </a:t>
            </a:r>
            <a:r>
              <a:rPr lang="de-DE" dirty="0" smtClean="0"/>
              <a:t>Unterstützung (UBUS)</a:t>
            </a:r>
            <a:endParaRPr lang="de-DE" dirty="0"/>
          </a:p>
          <a:p>
            <a:r>
              <a:rPr lang="de-DE" dirty="0"/>
              <a:t>Jugendhilfe in der Grundschule</a:t>
            </a:r>
          </a:p>
          <a:p>
            <a:r>
              <a:rPr lang="de-DE" dirty="0"/>
              <a:t>Lesepaten/Lesepatinnen</a:t>
            </a:r>
          </a:p>
          <a:p>
            <a:r>
              <a:rPr lang="de-DE" dirty="0"/>
              <a:t>Frankfurter Bücherkoffer</a:t>
            </a:r>
          </a:p>
          <a:p>
            <a:r>
              <a:rPr lang="de-DE" dirty="0" smtClean="0"/>
              <a:t>ESB</a:t>
            </a:r>
          </a:p>
          <a:p>
            <a:r>
              <a:rPr lang="de-DE" dirty="0" smtClean="0"/>
              <a:t>Internet ABC Schule</a:t>
            </a:r>
          </a:p>
          <a:p>
            <a:r>
              <a:rPr lang="de-DE" dirty="0" smtClean="0"/>
              <a:t>Musikalische Grundschule 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6782"/>
            <a:ext cx="2881164" cy="8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797567-36F5-40A9-B5A6-91961488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533E-95ED-4BA4-8F51-095474DA069C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Das ist uns wichtig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20" y="1527917"/>
            <a:ext cx="35679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0C9990-D584-4198-9249-11437C77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3258-FD31-426E-9E78-E51D230B1379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Das ist uns wichtig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/>
              <a:t>Wir sind eine Schule für alle Kinder.</a:t>
            </a:r>
          </a:p>
          <a:p>
            <a:r>
              <a:rPr lang="de-DE" dirty="0"/>
              <a:t>Jedes Kind ist unterschiedlich. </a:t>
            </a:r>
          </a:p>
          <a:p>
            <a:r>
              <a:rPr lang="de-DE" dirty="0"/>
              <a:t>Jedes Kind soll entsprechend seines Entwicklungs- und Leistungsstandes gefördert und gefordert werden.</a:t>
            </a:r>
          </a:p>
          <a:p>
            <a:r>
              <a:rPr lang="de-DE" dirty="0"/>
              <a:t>Wir begleiten jedes Kind in seiner individuellen Entwicklung.</a:t>
            </a:r>
          </a:p>
          <a:p>
            <a:r>
              <a:rPr lang="de-DE" dirty="0"/>
              <a:t>Kooperation mit Eltern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4A7875-5583-49F7-8809-83F6382D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1179-3BE3-45D5-9F72-FF0BDBD0F71B}" type="datetime6">
              <a:rPr lang="de-DE" smtClean="0"/>
              <a:t>März 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4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Für einen gelungenen Schulstart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de-DE" dirty="0"/>
              <a:t>Selbstständigkeit fördern</a:t>
            </a:r>
          </a:p>
          <a:p>
            <a:r>
              <a:rPr lang="de-DE" dirty="0"/>
              <a:t>Motorische Fähigkeiten und Bewegung</a:t>
            </a:r>
          </a:p>
          <a:p>
            <a:r>
              <a:rPr lang="de-DE" dirty="0"/>
              <a:t>Regeln einüben</a:t>
            </a:r>
          </a:p>
          <a:p>
            <a:r>
              <a:rPr lang="de-DE" dirty="0"/>
              <a:t>Vorlesen und erzählen</a:t>
            </a:r>
          </a:p>
          <a:p>
            <a:r>
              <a:rPr lang="de-DE" dirty="0"/>
              <a:t>Spielerischer Umgang mit Zahlen und Mengen 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831A59-18BC-4C3B-85D3-BBD351C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BD20-10E7-4E52-9173-828BB4751195}" type="datetime6">
              <a:rPr lang="de-DE" smtClean="0"/>
              <a:t>März 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 Schulreife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 smtClean="0"/>
              <a:t>Sozialverhalten</a:t>
            </a:r>
          </a:p>
          <a:p>
            <a:r>
              <a:rPr lang="de-DE" sz="2400" dirty="0" smtClean="0"/>
              <a:t>Respektvoller Umgang miteinander</a:t>
            </a:r>
          </a:p>
          <a:p>
            <a:r>
              <a:rPr lang="de-DE" sz="2400" dirty="0" smtClean="0"/>
              <a:t>Teamfähigkeit</a:t>
            </a:r>
          </a:p>
          <a:p>
            <a:r>
              <a:rPr lang="de-DE" sz="2400" dirty="0" smtClean="0"/>
              <a:t>Einhaltung von Regeln</a:t>
            </a:r>
          </a:p>
          <a:p>
            <a:r>
              <a:rPr lang="de-DE" sz="2400" dirty="0" smtClean="0"/>
              <a:t>Abwarten können, bis man an der Reihe ist</a:t>
            </a:r>
          </a:p>
          <a:p>
            <a:r>
              <a:rPr lang="de-DE" sz="2400" dirty="0" smtClean="0"/>
              <a:t>Fähigkeit zur Empathie, sich in andere hineinversetzen und mitfühlen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 smtClean="0"/>
              <a:t>Selbstständigkeit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ich in einer neuen Umgebung orientieren können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ich alleine an- und ausziehen können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elbstständig Kontakt zu anderen aufnehmen können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ich organisieren können</a:t>
            </a:r>
          </a:p>
          <a:p>
            <a:r>
              <a:rPr lang="de-DE" sz="2400" dirty="0"/>
              <a:t>W</a:t>
            </a:r>
            <a:r>
              <a:rPr lang="de-DE" sz="2400" dirty="0" smtClean="0"/>
              <a:t>issen, was Eigentum ist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1C61-CC54-4AE4-94CB-7B12BF61176B}" type="datetime6">
              <a:rPr lang="de-DE" smtClean="0"/>
              <a:t>März 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Bildschirmpräsentation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Larissa-Design</vt:lpstr>
      <vt:lpstr>Informationsabend Einschulung Schuljahr 2025/2026</vt:lpstr>
      <vt:lpstr>Informationen im Laufe des Abends</vt:lpstr>
      <vt:lpstr>Die Frauenhofschule stellt sich vor</vt:lpstr>
      <vt:lpstr>Die Frauenhofschule stellt sich vor</vt:lpstr>
      <vt:lpstr>Die Frauenhofschule stellt sich vor</vt:lpstr>
      <vt:lpstr>Das ist uns wichtig</vt:lpstr>
      <vt:lpstr>Das ist uns wichtig</vt:lpstr>
      <vt:lpstr>Für einen gelungenen Schulstart</vt:lpstr>
      <vt:lpstr>Checkliste Schulreife</vt:lpstr>
      <vt:lpstr>Checkliste Schulreife</vt:lpstr>
      <vt:lpstr>Checkliste Schulreife</vt:lpstr>
      <vt:lpstr>Bis zur Einschulung</vt:lpstr>
      <vt:lpstr>Einschulung</vt:lpstr>
      <vt:lpstr>Die ersten Schulwochen</vt:lpstr>
      <vt:lpstr>Weitere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Klasse 1</dc:title>
  <dc:creator>Enzmann</dc:creator>
  <cp:lastModifiedBy>Bittner, Gabriele</cp:lastModifiedBy>
  <cp:revision>69</cp:revision>
  <cp:lastPrinted>2025-03-11T11:39:17Z</cp:lastPrinted>
  <dcterms:created xsi:type="dcterms:W3CDTF">2016-05-28T09:51:06Z</dcterms:created>
  <dcterms:modified xsi:type="dcterms:W3CDTF">2025-03-11T14:51:49Z</dcterms:modified>
</cp:coreProperties>
</file>